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  <p:sldId id="263" r:id="rId6"/>
  </p:sldIdLst>
  <p:sldSz cx="10058400" cy="7772400"/>
  <p:notesSz cx="6858000" cy="9144000"/>
  <p:embeddedFontLst>
    <p:embeddedFont>
      <p:font typeface="AGRunningLateIsMyCardio" panose="020B0604020202020204" charset="0"/>
      <p:regular r:id="rId7"/>
    </p:embeddedFont>
    <p:embeddedFont>
      <p:font typeface="Bell MT" panose="02020503060305020303" pitchFamily="18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C5CD9-3BF9-46CF-9C42-A52FEB09A48A}" v="58" dt="2020-04-01T02:39:53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44A-1A8A-427C-89D5-DEF1B72E90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D846C1-D39F-45C2-9D8D-583E35D8F07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19956" y="84534"/>
            <a:ext cx="790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  <a:ea typeface="AGRunningLateIsMyCardio" panose="020B0604020202020204" charset="0"/>
              </a:rPr>
              <a:t>Reading Support Schedule</a:t>
            </a:r>
          </a:p>
          <a:p>
            <a:r>
              <a:rPr lang="en-US" dirty="0">
                <a:latin typeface="AGRunningLateIsMyCardio" panose="020B0604020202020204" charset="0"/>
                <a:ea typeface="AGRunningLateIsMyCardio" panose="020B0604020202020204" charset="0"/>
              </a:rPr>
              <a:t>All work will be posted by 9am</a:t>
            </a:r>
          </a:p>
          <a:p>
            <a:endParaRPr lang="en-US" sz="2400" dirty="0">
              <a:latin typeface="AGRunningLateIsMyCardio" panose="020B0604020202020204" charset="0"/>
              <a:ea typeface="AGRunningLateIsMyCardio" panose="020B060402020202020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48C292-CA92-4C5C-BF10-088DA32B5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99414"/>
              </p:ext>
            </p:extLst>
          </p:nvPr>
        </p:nvGraphicFramePr>
        <p:xfrm>
          <a:off x="424543" y="816429"/>
          <a:ext cx="8523511" cy="686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>
                  <a:extLst>
                    <a:ext uri="{9D8B030D-6E8A-4147-A177-3AD203B41FA5}">
                      <a16:colId xmlns:a16="http://schemas.microsoft.com/office/drawing/2014/main" val="160218884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937361057"/>
                    </a:ext>
                  </a:extLst>
                </a:gridCol>
                <a:gridCol w="1774371">
                  <a:extLst>
                    <a:ext uri="{9D8B030D-6E8A-4147-A177-3AD203B41FA5}">
                      <a16:colId xmlns:a16="http://schemas.microsoft.com/office/drawing/2014/main" val="168734447"/>
                    </a:ext>
                  </a:extLst>
                </a:gridCol>
                <a:gridCol w="1641319">
                  <a:extLst>
                    <a:ext uri="{9D8B030D-6E8A-4147-A177-3AD203B41FA5}">
                      <a16:colId xmlns:a16="http://schemas.microsoft.com/office/drawing/2014/main" val="3321315544"/>
                    </a:ext>
                  </a:extLst>
                </a:gridCol>
                <a:gridCol w="1744135">
                  <a:extLst>
                    <a:ext uri="{9D8B030D-6E8A-4147-A177-3AD203B41FA5}">
                      <a16:colId xmlns:a16="http://schemas.microsoft.com/office/drawing/2014/main" val="4165610526"/>
                    </a:ext>
                  </a:extLst>
                </a:gridCol>
              </a:tblGrid>
              <a:tr h="76721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81053"/>
                  </a:ext>
                </a:extLst>
              </a:tr>
              <a:tr h="778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Office </a:t>
                      </a:r>
                    </a:p>
                    <a:p>
                      <a:pPr algn="ctr"/>
                      <a:r>
                        <a:rPr lang="en-US" sz="2000" b="1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10-10:30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1:00-1:30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mfelsoci@cbsd.org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10-10:30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1:00-1:30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mfelsoci@cbsd.org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10-10:30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1:00-1:30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mfelsoci@cbsd.org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10-10:30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1:00-1:30</a:t>
                      </a:r>
                    </a:p>
                    <a:p>
                      <a:pPr algn="ctr"/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mfelsoci@cbsd.org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48765"/>
                  </a:ext>
                </a:extLst>
              </a:tr>
              <a:tr h="109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Gr. 1 Guided Reading </a:t>
                      </a:r>
                      <a:r>
                        <a:rPr lang="en-US" sz="1400" b="1" dirty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Basic Skills Students-</a:t>
                      </a:r>
                    </a:p>
                    <a:p>
                      <a:pPr algn="ctr"/>
                      <a:r>
                        <a:rPr lang="en-US" sz="1400" b="1" i="1" dirty="0">
                          <a:latin typeface="Comic Sans MS" panose="030F0702030302020204" pitchFamily="66" charset="0"/>
                        </a:rPr>
                        <a:t>Phonics for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mic Sans MS" panose="030F0702030302020204" pitchFamily="66" charset="0"/>
                        </a:rPr>
                        <a:t>Lesson posted to 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mic Sans MS" panose="030F0702030302020204" pitchFamily="66" charset="0"/>
                        </a:rPr>
                        <a:t>Lessons posted to Seesaw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064"/>
                  </a:ext>
                </a:extLst>
              </a:tr>
              <a:tr h="9366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Gr.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2-Basic Skills Students</a:t>
                      </a: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400" b="1" i="1" dirty="0">
                          <a:latin typeface="Comic Sans MS" panose="030F0702030302020204" pitchFamily="66" charset="0"/>
                        </a:rPr>
                        <a:t>Phonics for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mic Sans MS" panose="030F0702030302020204" pitchFamily="66" charset="0"/>
                        </a:rPr>
                        <a:t>Lessons posted to 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mic Sans MS" panose="030F0702030302020204" pitchFamily="66" charset="0"/>
                        </a:rPr>
                        <a:t>Lessons posted to 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39587"/>
                  </a:ext>
                </a:extLst>
              </a:tr>
              <a:tr h="15187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Gr. 2-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Guided Reading EL students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Gr. 2 –Reading Horizons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Gr. 2- SIDEWALKS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Guided Reading </a:t>
                      </a:r>
                    </a:p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and Phonics</a:t>
                      </a:r>
                    </a:p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Reading Horizons and SIDEWALKS posted to Seesaw</a:t>
                      </a:r>
                    </a:p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Guided Reading </a:t>
                      </a:r>
                    </a:p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and Phonics</a:t>
                      </a:r>
                    </a:p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&amp;</a:t>
                      </a:r>
                    </a:p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Reading Horizons and SIDEWALKS posted to Seesaw</a:t>
                      </a:r>
                    </a:p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23144"/>
                  </a:ext>
                </a:extLst>
              </a:tr>
              <a:tr h="11674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Gr. 1-ELI</a:t>
                      </a:r>
                    </a:p>
                    <a:p>
                      <a:pPr algn="ctr"/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(3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anose="030F0702030302020204" pitchFamily="66" charset="0"/>
                        </a:rPr>
                        <a:t>One to one instruction from 1:30-3:00</a:t>
                      </a:r>
                    </a:p>
                    <a:p>
                      <a:pPr algn="ctr"/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anose="030F0702030302020204" pitchFamily="66" charset="0"/>
                        </a:rPr>
                        <a:t>One to one instruction from 1:30-3:00</a:t>
                      </a:r>
                    </a:p>
                    <a:p>
                      <a:pPr algn="ctr"/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889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382FB9-6C81-489B-A032-19996C7B0E42}"/>
              </a:ext>
            </a:extLst>
          </p:cNvPr>
          <p:cNvSpPr txBox="1"/>
          <p:nvPr/>
        </p:nvSpPr>
        <p:spPr>
          <a:xfrm>
            <a:off x="718457" y="359229"/>
            <a:ext cx="380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Bell MT" panose="02020503060305020303" pitchFamily="18" charset="0"/>
              </a:rPr>
              <a:t>Mrs. </a:t>
            </a:r>
            <a:r>
              <a:rPr lang="en-US" b="1" u="sng" dirty="0" err="1">
                <a:solidFill>
                  <a:srgbClr val="FF0000"/>
                </a:solidFill>
                <a:latin typeface="Bell MT" panose="02020503060305020303" pitchFamily="18" charset="0"/>
              </a:rPr>
              <a:t>Felsoci</a:t>
            </a:r>
            <a:r>
              <a:rPr lang="en-US" b="1" u="sng" dirty="0">
                <a:solidFill>
                  <a:srgbClr val="FF0000"/>
                </a:solidFill>
                <a:latin typeface="Bell MT" panose="02020503060305020303" pitchFamily="18" charset="0"/>
              </a:rPr>
              <a:t>-Mattia’s daily schedule</a:t>
            </a:r>
          </a:p>
        </p:txBody>
      </p:sp>
    </p:spTree>
    <p:extLst>
      <p:ext uri="{BB962C8B-B14F-4D97-AF65-F5344CB8AC3E}">
        <p14:creationId xmlns:p14="http://schemas.microsoft.com/office/powerpoint/2010/main" val="94471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72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BA0744-B0F3-4FD5-AD49-8831E40911E6}" vid="{C42186AE-68DB-4A31-BDD1-BA775C209D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3CABAF34BBD499ABD71F434F78B1D" ma:contentTypeVersion="40" ma:contentTypeDescription="Create a new document." ma:contentTypeScope="" ma:versionID="79bf8b6997260a06f6edc36456b3d523">
  <xsd:schema xmlns:xsd="http://www.w3.org/2001/XMLSchema" xmlns:xs="http://www.w3.org/2001/XMLSchema" xmlns:p="http://schemas.microsoft.com/office/2006/metadata/properties" xmlns:ns3="b90230fd-0e09-4e8f-abb3-a3a0f9f470c2" xmlns:ns4="ae42f490-ab94-433f-97e1-7fdb6e5d74e1" targetNamespace="http://schemas.microsoft.com/office/2006/metadata/properties" ma:root="true" ma:fieldsID="c3be8288d18822c56f2806f9229e290b" ns3:_="" ns4:_="">
    <xsd:import namespace="b90230fd-0e09-4e8f-abb3-a3a0f9f470c2"/>
    <xsd:import namespace="ae42f490-ab94-433f-97e1-7fdb6e5d74e1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CultureName" minOccurs="0"/>
                <xsd:element ref="ns3:TeamsChannelId" minOccurs="0"/>
                <xsd:element ref="ns3:Math_Settings" minOccurs="0"/>
                <xsd:element ref="ns3:Templates" minOccurs="0"/>
                <xsd:element ref="ns3:Distribution_Groups" minOccurs="0"/>
                <xsd:element ref="ns3:LMS_Mappings" minOccurs="0"/>
                <xsd:element ref="ns3:Self_Registration_Enabled0" minOccurs="0"/>
                <xsd:element ref="ns3:Is_Collaboration_Space_Locked" minOccurs="0"/>
                <xsd:element ref="ns3:IsNotebookLocked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30fd-0e09-4e8f-abb3-a3a0f9f470c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19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7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Leaders" ma:index="4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3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4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5" nillable="true" ma:displayName="Has Leaders Only SectionGroup" ma:internalName="Has_Leaders_Only_SectionGroup">
      <xsd:simpleType>
        <xsd:restriction base="dms:Boolean"/>
      </xsd:simpleType>
    </xsd:element>
    <xsd:element name="MediaServiceAutoKeyPoints" ma:index="4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f490-ab94-433f-97e1-7fdb6e5d74e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b90230fd-0e09-4e8f-abb3-a3a0f9f470c2" xsi:nil="true"/>
    <Has_Teacher_Only_SectionGroup xmlns="b90230fd-0e09-4e8f-abb3-a3a0f9f470c2" xsi:nil="true"/>
    <Is_Collaboration_Space_Locked xmlns="b90230fd-0e09-4e8f-abb3-a3a0f9f470c2" xsi:nil="true"/>
    <Invited_Students xmlns="b90230fd-0e09-4e8f-abb3-a3a0f9f470c2" xsi:nil="true"/>
    <FolderType xmlns="b90230fd-0e09-4e8f-abb3-a3a0f9f470c2" xsi:nil="true"/>
    <Teachers xmlns="b90230fd-0e09-4e8f-abb3-a3a0f9f470c2">
      <UserInfo>
        <DisplayName/>
        <AccountId xsi:nil="true"/>
        <AccountType/>
      </UserInfo>
    </Teachers>
    <Self_Registration_Enabled xmlns="b90230fd-0e09-4e8f-abb3-a3a0f9f470c2" xsi:nil="true"/>
    <Members xmlns="b90230fd-0e09-4e8f-abb3-a3a0f9f470c2">
      <UserInfo>
        <DisplayName/>
        <AccountId xsi:nil="true"/>
        <AccountType/>
      </UserInfo>
    </Members>
    <Member_Groups xmlns="b90230fd-0e09-4e8f-abb3-a3a0f9f470c2">
      <UserInfo>
        <DisplayName/>
        <AccountId xsi:nil="true"/>
        <AccountType/>
      </UserInfo>
    </Member_Groups>
    <Invited_Members xmlns="b90230fd-0e09-4e8f-abb3-a3a0f9f470c2" xsi:nil="true"/>
    <Invited_Teachers xmlns="b90230fd-0e09-4e8f-abb3-a3a0f9f470c2" xsi:nil="true"/>
    <Math_Settings xmlns="b90230fd-0e09-4e8f-abb3-a3a0f9f470c2" xsi:nil="true"/>
    <DefaultSectionNames xmlns="b90230fd-0e09-4e8f-abb3-a3a0f9f470c2" xsi:nil="true"/>
    <AppVersion xmlns="b90230fd-0e09-4e8f-abb3-a3a0f9f470c2" xsi:nil="true"/>
    <Owner xmlns="b90230fd-0e09-4e8f-abb3-a3a0f9f470c2">
      <UserInfo>
        <DisplayName/>
        <AccountId xsi:nil="true"/>
        <AccountType/>
      </UserInfo>
    </Owner>
    <Distribution_Groups xmlns="b90230fd-0e09-4e8f-abb3-a3a0f9f470c2" xsi:nil="true"/>
    <LMS_Mappings xmlns="b90230fd-0e09-4e8f-abb3-a3a0f9f470c2" xsi:nil="true"/>
    <IsNotebookLocked xmlns="b90230fd-0e09-4e8f-abb3-a3a0f9f470c2" xsi:nil="true"/>
    <NotebookType xmlns="b90230fd-0e09-4e8f-abb3-a3a0f9f470c2" xsi:nil="true"/>
    <Students xmlns="b90230fd-0e09-4e8f-abb3-a3a0f9f470c2">
      <UserInfo>
        <DisplayName/>
        <AccountId xsi:nil="true"/>
        <AccountType/>
      </UserInfo>
    </Students>
    <Student_Groups xmlns="b90230fd-0e09-4e8f-abb3-a3a0f9f470c2">
      <UserInfo>
        <DisplayName/>
        <AccountId xsi:nil="true"/>
        <AccountType/>
      </UserInfo>
    </Student_Groups>
    <Leaders xmlns="b90230fd-0e09-4e8f-abb3-a3a0f9f470c2">
      <UserInfo>
        <DisplayName/>
        <AccountId xsi:nil="true"/>
        <AccountType/>
      </UserInfo>
    </Leaders>
    <Templates xmlns="b90230fd-0e09-4e8f-abb3-a3a0f9f470c2" xsi:nil="true"/>
    <Self_Registration_Enabled0 xmlns="b90230fd-0e09-4e8f-abb3-a3a0f9f470c2" xsi:nil="true"/>
    <Has_Leaders_Only_SectionGroup xmlns="b90230fd-0e09-4e8f-abb3-a3a0f9f470c2" xsi:nil="true"/>
    <TeamsChannelId xmlns="b90230fd-0e09-4e8f-abb3-a3a0f9f470c2" xsi:nil="true"/>
    <Invited_Leaders xmlns="b90230fd-0e09-4e8f-abb3-a3a0f9f470c2" xsi:nil="true"/>
  </documentManagement>
</p:properties>
</file>

<file path=customXml/itemProps1.xml><?xml version="1.0" encoding="utf-8"?>
<ds:datastoreItem xmlns:ds="http://schemas.openxmlformats.org/officeDocument/2006/customXml" ds:itemID="{B66641E3-03E3-42BA-A087-66C6E9B05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230fd-0e09-4e8f-abb3-a3a0f9f470c2"/>
    <ds:schemaRef ds:uri="ae42f490-ab94-433f-97e1-7fdb6e5d7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1D26F-A544-4939-BF9D-02815B50A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6FC16-F431-45BA-8DEC-EBA16229555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b90230fd-0e09-4e8f-abb3-a3a0f9f470c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e42f490-ab94-433f-97e1-7fdb6e5d74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1646</TotalTime>
  <Words>147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Bell MT</vt:lpstr>
      <vt:lpstr>Calibri</vt:lpstr>
      <vt:lpstr>AGRunningLateIsMyCardio</vt:lpstr>
      <vt:lpstr>Comic Sans MS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Brauner</dc:creator>
  <cp:lastModifiedBy>FELSOCI-MATTIA, MARGARET</cp:lastModifiedBy>
  <cp:revision>52</cp:revision>
  <dcterms:created xsi:type="dcterms:W3CDTF">2020-03-18T01:39:12Z</dcterms:created>
  <dcterms:modified xsi:type="dcterms:W3CDTF">2020-04-09T16:11:11Z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0x0101001B33CABAF34BBD499ABD71F434F78B1D</vt:lpwstr>
  </property>
</Properties>
</file>